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71" r:id="rId4"/>
    <p:sldId id="267" r:id="rId5"/>
    <p:sldId id="269" r:id="rId6"/>
    <p:sldId id="257" r:id="rId7"/>
    <p:sldId id="266" r:id="rId8"/>
    <p:sldId id="264" r:id="rId9"/>
    <p:sldId id="270" r:id="rId10"/>
    <p:sldId id="262" r:id="rId11"/>
    <p:sldId id="265" r:id="rId12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1066" y="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CCE55-B83E-4B78-8CE3-790C9E631EDF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FC9B7-8C1B-4194-9D07-60F948027E4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007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9B7-8C1B-4194-9D07-60F948027E4D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9138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9B7-8C1B-4194-9D07-60F948027E4D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2080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9B7-8C1B-4194-9D07-60F948027E4D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9138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9B7-8C1B-4194-9D07-60F948027E4D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9138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9B7-8C1B-4194-9D07-60F948027E4D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913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9B7-8C1B-4194-9D07-60F948027E4D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9138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9B7-8C1B-4194-9D07-60F948027E4D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9138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9B7-8C1B-4194-9D07-60F948027E4D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9138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9B7-8C1B-4194-9D07-60F948027E4D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9138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8331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1281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7568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815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95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248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173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881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973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804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669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803EB-745D-4EBC-A760-0A2CF78182EC}" type="datetimeFigureOut">
              <a:rPr lang="pl-PL" smtClean="0"/>
              <a:t>27.09.2019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3A6B-2E8D-4280-905C-77ED43E547D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043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412776"/>
            <a:ext cx="4534272" cy="2187675"/>
          </a:xfrm>
        </p:spPr>
        <p:txBody>
          <a:bodyPr>
            <a:noAutofit/>
          </a:bodyPr>
          <a:lstStyle/>
          <a:p>
            <a:pPr algn="just"/>
            <a:r>
              <a:rPr lang="en-GB" sz="11500" kern="600" spc="-1200" noProof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W</a:t>
            </a:r>
            <a:r>
              <a:rPr lang="en-GB" sz="11500" kern="600" spc="-1200" baseline="-25000" noProof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h</a:t>
            </a:r>
            <a:r>
              <a:rPr lang="en-GB" sz="11500" kern="600" spc="-1200" noProof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e</a:t>
            </a:r>
            <a:r>
              <a:rPr lang="pl-PL" sz="11500" kern="600" spc="-8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Re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467544" y="3717032"/>
            <a:ext cx="6400800" cy="1752600"/>
          </a:xfrm>
        </p:spPr>
        <p:txBody>
          <a:bodyPr/>
          <a:lstStyle/>
          <a:p>
            <a:pPr algn="l"/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Future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picking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own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place to live</a:t>
            </a:r>
          </a:p>
        </p:txBody>
      </p:sp>
    </p:spTree>
    <p:extLst>
      <p:ext uri="{BB962C8B-B14F-4D97-AF65-F5344CB8AC3E}">
        <p14:creationId xmlns:p14="http://schemas.microsoft.com/office/powerpoint/2010/main" val="340178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-26637"/>
            <a:ext cx="9144000" cy="708729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76663" y="692696"/>
            <a:ext cx="6400800" cy="1752600"/>
          </a:xfrm>
        </p:spPr>
        <p:txBody>
          <a:bodyPr/>
          <a:lstStyle/>
          <a:p>
            <a:pPr algn="l"/>
            <a:r>
              <a:rPr lang="pl-PL" dirty="0" err="1">
                <a:solidFill>
                  <a:schemeClr val="tx2">
                    <a:lumMod val="50000"/>
                  </a:schemeClr>
                </a:solidFill>
              </a:rPr>
              <a:t>Categories</a:t>
            </a:r>
            <a:endParaRPr lang="pl-PL" dirty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endParaRPr lang="pl-P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"/>
            <a:ext cx="967755" cy="37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>
            <a:off x="967755" y="224518"/>
            <a:ext cx="7996733" cy="0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605869" cy="60586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73" y="2075250"/>
            <a:ext cx="645186" cy="645186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88" y="3129766"/>
            <a:ext cx="598465" cy="59846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79" y="4241698"/>
            <a:ext cx="595904" cy="595904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119332"/>
            <a:ext cx="608899" cy="608899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213369"/>
            <a:ext cx="692696" cy="692696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80" y="4241698"/>
            <a:ext cx="574200" cy="574200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73" y="5292419"/>
            <a:ext cx="534596" cy="534596"/>
          </a:xfrm>
          <a:prstGeom prst="rect">
            <a:avLst/>
          </a:prstGeom>
        </p:spPr>
      </p:pic>
      <p:sp>
        <p:nvSpPr>
          <p:cNvPr id="18" name="Elipsa 17"/>
          <p:cNvSpPr/>
          <p:nvPr/>
        </p:nvSpPr>
        <p:spPr>
          <a:xfrm>
            <a:off x="3635896" y="1340768"/>
            <a:ext cx="5184576" cy="504056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0" name="Łącznik prostoliniowy 19"/>
          <p:cNvCxnSpPr>
            <a:stCxn id="6" idx="3"/>
          </p:cNvCxnSpPr>
          <p:nvPr/>
        </p:nvCxnSpPr>
        <p:spPr>
          <a:xfrm>
            <a:off x="3020659" y="2397843"/>
            <a:ext cx="1695357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łamany 21"/>
          <p:cNvCxnSpPr>
            <a:stCxn id="2" idx="0"/>
          </p:cNvCxnSpPr>
          <p:nvPr/>
        </p:nvCxnSpPr>
        <p:spPr>
          <a:xfrm rot="5400000" flipH="1" flipV="1">
            <a:off x="2995275" y="52074"/>
            <a:ext cx="216026" cy="3945539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łamany 23"/>
          <p:cNvCxnSpPr>
            <a:stCxn id="7" idx="0"/>
          </p:cNvCxnSpPr>
          <p:nvPr/>
        </p:nvCxnSpPr>
        <p:spPr>
          <a:xfrm rot="5400000" flipH="1" flipV="1">
            <a:off x="2557675" y="1475482"/>
            <a:ext cx="230830" cy="3077739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oliniowy 29"/>
          <p:cNvCxnSpPr>
            <a:stCxn id="11" idx="3"/>
          </p:cNvCxnSpPr>
          <p:nvPr/>
        </p:nvCxnSpPr>
        <p:spPr>
          <a:xfrm flipV="1">
            <a:off x="3020659" y="3423781"/>
            <a:ext cx="847678" cy="1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oliniowy 33"/>
          <p:cNvCxnSpPr/>
          <p:nvPr/>
        </p:nvCxnSpPr>
        <p:spPr>
          <a:xfrm flipV="1">
            <a:off x="3124200" y="4512661"/>
            <a:ext cx="896537" cy="491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Łącznik prostoliniowy 35"/>
          <p:cNvCxnSpPr/>
          <p:nvPr/>
        </p:nvCxnSpPr>
        <p:spPr>
          <a:xfrm flipV="1">
            <a:off x="3103288" y="5559717"/>
            <a:ext cx="1468712" cy="491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łamany 37"/>
          <p:cNvCxnSpPr>
            <a:stCxn id="14" idx="2"/>
          </p:cNvCxnSpPr>
          <p:nvPr/>
        </p:nvCxnSpPr>
        <p:spPr>
          <a:xfrm rot="16200000" flipH="1">
            <a:off x="2572270" y="3407008"/>
            <a:ext cx="245691" cy="3063470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łamany 39"/>
          <p:cNvCxnSpPr>
            <a:stCxn id="12" idx="2"/>
          </p:cNvCxnSpPr>
          <p:nvPr/>
        </p:nvCxnSpPr>
        <p:spPr>
          <a:xfrm rot="16200000" flipH="1">
            <a:off x="3227351" y="3852646"/>
            <a:ext cx="83320" cy="4190158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55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-26910" y="0"/>
            <a:ext cx="9144000" cy="68580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412776"/>
            <a:ext cx="4534272" cy="2187675"/>
          </a:xfrm>
        </p:spPr>
        <p:txBody>
          <a:bodyPr>
            <a:noAutofit/>
          </a:bodyPr>
          <a:lstStyle/>
          <a:p>
            <a:pPr algn="just"/>
            <a:r>
              <a:rPr lang="en-GB" sz="11500" kern="600" spc="-1200" noProof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W</a:t>
            </a:r>
            <a:r>
              <a:rPr lang="en-GB" sz="11500" kern="600" spc="-1200" baseline="-25000" noProof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h</a:t>
            </a:r>
            <a:r>
              <a:rPr lang="en-GB" sz="11500" kern="600" spc="-1200" noProof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e</a:t>
            </a:r>
            <a:r>
              <a:rPr lang="pl-PL" sz="11500" kern="600" spc="-8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Re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467544" y="3717032"/>
            <a:ext cx="6400800" cy="1752600"/>
          </a:xfrm>
        </p:spPr>
        <p:txBody>
          <a:bodyPr/>
          <a:lstStyle/>
          <a:p>
            <a:pPr algn="l"/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helps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where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</a:t>
            </a:r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want to be</a:t>
            </a:r>
          </a:p>
        </p:txBody>
      </p:sp>
    </p:spTree>
    <p:extLst>
      <p:ext uri="{BB962C8B-B14F-4D97-AF65-F5344CB8AC3E}">
        <p14:creationId xmlns:p14="http://schemas.microsoft.com/office/powerpoint/2010/main" val="5201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-35024"/>
            <a:ext cx="9144000" cy="655712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76663" y="692696"/>
            <a:ext cx="6400800" cy="1752600"/>
          </a:xfrm>
        </p:spPr>
        <p:txBody>
          <a:bodyPr/>
          <a:lstStyle/>
          <a:p>
            <a:pPr algn="l"/>
            <a:r>
              <a:rPr lang="pl-PL" dirty="0" err="1">
                <a:solidFill>
                  <a:schemeClr val="tx2">
                    <a:lumMod val="50000"/>
                  </a:schemeClr>
                </a:solidFill>
              </a:rPr>
              <a:t>Our</a:t>
            </a:r>
            <a:r>
              <a:rPr lang="pl-PL" dirty="0">
                <a:solidFill>
                  <a:schemeClr val="tx2">
                    <a:lumMod val="50000"/>
                  </a:schemeClr>
                </a:solidFill>
              </a:rPr>
              <a:t> team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"/>
            <a:ext cx="967755" cy="37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>
            <a:off x="967755" y="224518"/>
            <a:ext cx="7996733" cy="0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a 4"/>
          <p:cNvGrpSpPr/>
          <p:nvPr/>
        </p:nvGrpSpPr>
        <p:grpSpPr>
          <a:xfrm>
            <a:off x="323528" y="1700808"/>
            <a:ext cx="8496944" cy="3888432"/>
            <a:chOff x="409938" y="2132856"/>
            <a:chExt cx="7770973" cy="2880320"/>
          </a:xfrm>
        </p:grpSpPr>
        <p:sp>
          <p:nvSpPr>
            <p:cNvPr id="2" name="Prostokąt 1"/>
            <p:cNvSpPr/>
            <p:nvPr/>
          </p:nvSpPr>
          <p:spPr>
            <a:xfrm>
              <a:off x="409938" y="2132856"/>
              <a:ext cx="1497766" cy="28803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Prostokąt 6"/>
            <p:cNvSpPr/>
            <p:nvPr/>
          </p:nvSpPr>
          <p:spPr>
            <a:xfrm>
              <a:off x="1917034" y="2132856"/>
              <a:ext cx="1660029" cy="28803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Prostokąt 8"/>
            <p:cNvSpPr/>
            <p:nvPr/>
          </p:nvSpPr>
          <p:spPr>
            <a:xfrm>
              <a:off x="3577063" y="2132856"/>
              <a:ext cx="1736576" cy="28803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Prostokąt 9"/>
            <p:cNvSpPr/>
            <p:nvPr/>
          </p:nvSpPr>
          <p:spPr>
            <a:xfrm>
              <a:off x="5313639" y="2132856"/>
              <a:ext cx="1584176" cy="288032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Prostokąt 10"/>
            <p:cNvSpPr/>
            <p:nvPr/>
          </p:nvSpPr>
          <p:spPr>
            <a:xfrm>
              <a:off x="6912623" y="2132856"/>
              <a:ext cx="1268288" cy="2880320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58846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-132995"/>
            <a:ext cx="9144000" cy="72772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"/>
            <a:ext cx="967755" cy="37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>
            <a:off x="967755" y="224518"/>
            <a:ext cx="7996733" cy="0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dtytuł 2"/>
          <p:cNvSpPr txBox="1">
            <a:spLocks/>
          </p:cNvSpPr>
          <p:nvPr/>
        </p:nvSpPr>
        <p:spPr>
          <a:xfrm>
            <a:off x="255671" y="1630160"/>
            <a:ext cx="4460345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Goal: </a:t>
            </a:r>
          </a:p>
          <a:p>
            <a:pPr algn="l"/>
            <a:endParaRPr lang="pl-PL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l"/>
            <a:r>
              <a:rPr lang="pl-PL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To find most suitable places to live work and have fun in your new location.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50B7EA-36B3-4C0A-8C7B-6D507C90AC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943989"/>
            <a:ext cx="2249949" cy="3980910"/>
          </a:xfrm>
          <a:prstGeom prst="rect">
            <a:avLst/>
          </a:prstGeom>
        </p:spPr>
      </p:pic>
      <p:pic>
        <p:nvPicPr>
          <p:cNvPr id="7" name="yellowwhere">
            <a:hlinkClick r:id="" action="ppaction://media"/>
            <a:extLst>
              <a:ext uri="{FF2B5EF4-FFF2-40B4-BE49-F238E27FC236}">
                <a16:creationId xmlns:a16="http://schemas.microsoft.com/office/drawing/2014/main" xmlns="" id="{89074A6E-63FC-432B-8B79-7C0C86364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" t="17522" r="381" b="20132"/>
          <a:stretch/>
        </p:blipFill>
        <p:spPr>
          <a:xfrm>
            <a:off x="4355977" y="4221087"/>
            <a:ext cx="1872208" cy="2079787"/>
          </a:xfrm>
          <a:prstGeom prst="rect">
            <a:avLst/>
          </a:prstGeom>
        </p:spPr>
      </p:pic>
      <p:sp>
        <p:nvSpPr>
          <p:cNvPr id="9" name="Podtytuł 2">
            <a:extLst>
              <a:ext uri="{FF2B5EF4-FFF2-40B4-BE49-F238E27FC236}">
                <a16:creationId xmlns:a16="http://schemas.microsoft.com/office/drawing/2014/main" xmlns="" id="{777CDC8A-CACD-4ABC-9DF2-076BD642E72A}"/>
              </a:ext>
            </a:extLst>
          </p:cNvPr>
          <p:cNvSpPr txBox="1">
            <a:spLocks/>
          </p:cNvSpPr>
          <p:nvPr/>
        </p:nvSpPr>
        <p:spPr>
          <a:xfrm>
            <a:off x="-414458" y="4058206"/>
            <a:ext cx="4460345" cy="2405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2 </a:t>
            </a:r>
            <a:r>
              <a:rPr lang="pl-PL" sz="2000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 general use cases </a:t>
            </a:r>
          </a:p>
        </p:txBody>
      </p:sp>
      <p:sp>
        <p:nvSpPr>
          <p:cNvPr id="10" name="Elipsa 14">
            <a:extLst>
              <a:ext uri="{FF2B5EF4-FFF2-40B4-BE49-F238E27FC236}">
                <a16:creationId xmlns:a16="http://schemas.microsoft.com/office/drawing/2014/main" xmlns="" id="{991D580E-8DFC-4E67-B49F-FE9EA62657D7}"/>
              </a:ext>
            </a:extLst>
          </p:cNvPr>
          <p:cNvSpPr/>
          <p:nvPr/>
        </p:nvSpPr>
        <p:spPr>
          <a:xfrm>
            <a:off x="470692" y="4871905"/>
            <a:ext cx="954030" cy="936104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Elipsa 14">
            <a:extLst>
              <a:ext uri="{FF2B5EF4-FFF2-40B4-BE49-F238E27FC236}">
                <a16:creationId xmlns:a16="http://schemas.microsoft.com/office/drawing/2014/main" xmlns="" id="{B8EBE112-504C-453B-9F24-22A0A57F3DFA}"/>
              </a:ext>
            </a:extLst>
          </p:cNvPr>
          <p:cNvSpPr/>
          <p:nvPr/>
        </p:nvSpPr>
        <p:spPr>
          <a:xfrm>
            <a:off x="1924976" y="4867175"/>
            <a:ext cx="954030" cy="936104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111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-35024"/>
            <a:ext cx="9144000" cy="72772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76663" y="692696"/>
            <a:ext cx="6400800" cy="1752600"/>
          </a:xfrm>
        </p:spPr>
        <p:txBody>
          <a:bodyPr/>
          <a:lstStyle/>
          <a:p>
            <a:pPr algn="l"/>
            <a:r>
              <a:rPr lang="pl-PL" b="1" dirty="0" err="1">
                <a:solidFill>
                  <a:schemeClr val="tx2">
                    <a:lumMod val="50000"/>
                  </a:schemeClr>
                </a:solidFill>
              </a:rPr>
              <a:t>Use</a:t>
            </a:r>
            <a:r>
              <a:rPr lang="pl-PL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1" dirty="0" err="1">
                <a:solidFill>
                  <a:schemeClr val="tx2">
                    <a:lumMod val="50000"/>
                  </a:schemeClr>
                </a:solidFill>
              </a:rPr>
              <a:t>case</a:t>
            </a:r>
            <a:r>
              <a:rPr lang="pl-PL" b="1" dirty="0">
                <a:solidFill>
                  <a:schemeClr val="tx2">
                    <a:lumMod val="50000"/>
                  </a:schemeClr>
                </a:solidFill>
              </a:rPr>
              <a:t> 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"/>
            <a:ext cx="967755" cy="37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>
            <a:off x="967755" y="224518"/>
            <a:ext cx="7996733" cy="0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dtytuł 2"/>
          <p:cNvSpPr txBox="1">
            <a:spLocks/>
          </p:cNvSpPr>
          <p:nvPr/>
        </p:nvSpPr>
        <p:spPr>
          <a:xfrm>
            <a:off x="1115616" y="1484784"/>
            <a:ext cx="4460345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2000" b="1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Looking</a:t>
            </a:r>
            <a:r>
              <a:rPr lang="pl-PL" sz="2000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 for a </a:t>
            </a:r>
            <a:r>
              <a:rPr lang="pl-PL" sz="2000" b="1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flat</a:t>
            </a:r>
            <a:r>
              <a:rPr lang="pl-PL" sz="2000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/</a:t>
            </a:r>
            <a:r>
              <a:rPr lang="pl-PL" sz="2000" b="1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home</a:t>
            </a:r>
            <a:endParaRPr lang="pl-PL" sz="2000" b="1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New </a:t>
            </a:r>
            <a:r>
              <a:rPr lang="pl-PL" sz="2000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comers</a:t>
            </a:r>
            <a:endParaRPr lang="pl-PL" sz="2000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pl-PL" sz="2000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Tourists</a:t>
            </a:r>
            <a:endParaRPr lang="pl-PL" sz="2000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pl-PL" sz="2000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Students</a:t>
            </a:r>
            <a:r>
              <a: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pl-PL" sz="2000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Expats</a:t>
            </a:r>
            <a:endParaRPr lang="pl-PL" sz="2000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l"/>
            <a:endParaRPr lang="pl-PL" sz="2000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upa 1"/>
          <p:cNvGrpSpPr/>
          <p:nvPr/>
        </p:nvGrpSpPr>
        <p:grpSpPr>
          <a:xfrm>
            <a:off x="935749" y="3645024"/>
            <a:ext cx="7272502" cy="2808312"/>
            <a:chOff x="967755" y="3068960"/>
            <a:chExt cx="7272502" cy="2808312"/>
          </a:xfrm>
        </p:grpSpPr>
        <p:sp>
          <p:nvSpPr>
            <p:cNvPr id="13" name="Podtytuł 2"/>
            <p:cNvSpPr txBox="1">
              <a:spLocks/>
            </p:cNvSpPr>
            <p:nvPr/>
          </p:nvSpPr>
          <p:spPr>
            <a:xfrm>
              <a:off x="3779912" y="3068960"/>
              <a:ext cx="4460345" cy="28083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+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kindergarden</a:t>
              </a:r>
              <a:endPara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  <a:p>
              <a:pPr algn="l"/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+ supermarket</a:t>
              </a:r>
            </a:p>
            <a:p>
              <a:pPr algn="l"/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+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pricing</a:t>
              </a:r>
              <a:endPara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  <a:p>
              <a:pPr algn="l"/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+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church</a:t>
              </a:r>
              <a:endPara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  <a:p>
              <a:pPr algn="l"/>
              <a:endPara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  <a:p>
              <a:pPr algn="l"/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-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clubs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</a:p>
            <a:p>
              <a:pPr algn="l"/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-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highway</a:t>
              </a:r>
              <a:endPara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Elipsa 8"/>
            <p:cNvSpPr/>
            <p:nvPr/>
          </p:nvSpPr>
          <p:spPr>
            <a:xfrm>
              <a:off x="967755" y="3068960"/>
              <a:ext cx="2520280" cy="2592288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6761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-35024"/>
            <a:ext cx="9144000" cy="72772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76663" y="692696"/>
            <a:ext cx="6400800" cy="1752600"/>
          </a:xfrm>
        </p:spPr>
        <p:txBody>
          <a:bodyPr/>
          <a:lstStyle/>
          <a:p>
            <a:pPr algn="l"/>
            <a:r>
              <a:rPr lang="pl-PL" b="1" dirty="0" err="1">
                <a:solidFill>
                  <a:schemeClr val="tx2">
                    <a:lumMod val="50000"/>
                  </a:schemeClr>
                </a:solidFill>
              </a:rPr>
              <a:t>Use</a:t>
            </a:r>
            <a:r>
              <a:rPr lang="pl-PL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pl-PL" b="1" dirty="0" err="1">
                <a:solidFill>
                  <a:schemeClr val="tx2">
                    <a:lumMod val="50000"/>
                  </a:schemeClr>
                </a:solidFill>
              </a:rPr>
              <a:t>case</a:t>
            </a:r>
            <a:r>
              <a:rPr lang="pl-PL" b="1" dirty="0">
                <a:solidFill>
                  <a:schemeClr val="tx2">
                    <a:lumMod val="50000"/>
                  </a:schemeClr>
                </a:solidFill>
              </a:rPr>
              <a:t> 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"/>
            <a:ext cx="967755" cy="37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>
            <a:off x="967755" y="224518"/>
            <a:ext cx="7996733" cy="0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odtytuł 2"/>
          <p:cNvSpPr txBox="1">
            <a:spLocks/>
          </p:cNvSpPr>
          <p:nvPr/>
        </p:nvSpPr>
        <p:spPr>
          <a:xfrm>
            <a:off x="1115616" y="1484784"/>
            <a:ext cx="5976664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2000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Want to start </a:t>
            </a:r>
            <a:r>
              <a:rPr lang="pl-PL" sz="2000" b="1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new</a:t>
            </a:r>
            <a:r>
              <a:rPr lang="pl-PL" sz="2000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 business/</a:t>
            </a:r>
            <a:r>
              <a:rPr lang="pl-PL" sz="2000" b="1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restaurant</a:t>
            </a:r>
            <a:endParaRPr lang="pl-PL" sz="2000" b="1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pl-PL" sz="2000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Interpreneurs</a:t>
            </a:r>
            <a:endParaRPr lang="pl-PL" sz="2000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457200" indent="-457200" algn="l">
              <a:buFontTx/>
              <a:buChar char="-"/>
            </a:pPr>
            <a:r>
              <a: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Real </a:t>
            </a:r>
            <a:r>
              <a:rPr lang="pl-PL" sz="2000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estate</a:t>
            </a:r>
            <a:r>
              <a: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l-PL" sz="2000" dirty="0" err="1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agents</a:t>
            </a:r>
            <a:r>
              <a: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rPr>
              <a:t>  </a:t>
            </a:r>
          </a:p>
        </p:txBody>
      </p:sp>
      <p:grpSp>
        <p:nvGrpSpPr>
          <p:cNvPr id="2" name="Grupa 1"/>
          <p:cNvGrpSpPr/>
          <p:nvPr/>
        </p:nvGrpSpPr>
        <p:grpSpPr>
          <a:xfrm>
            <a:off x="935749" y="3645024"/>
            <a:ext cx="7272502" cy="2808312"/>
            <a:chOff x="967755" y="3068960"/>
            <a:chExt cx="7272502" cy="2808312"/>
          </a:xfrm>
        </p:grpSpPr>
        <p:sp>
          <p:nvSpPr>
            <p:cNvPr id="13" name="Podtytuł 2"/>
            <p:cNvSpPr txBox="1">
              <a:spLocks/>
            </p:cNvSpPr>
            <p:nvPr/>
          </p:nvSpPr>
          <p:spPr>
            <a:xfrm>
              <a:off x="3779912" y="3068960"/>
              <a:ext cx="4460345" cy="28083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+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other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restaurants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(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poor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rating )</a:t>
              </a:r>
            </a:p>
            <a:p>
              <a:pPr algn="l"/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+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stable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occupancy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index /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time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period </a:t>
              </a:r>
            </a:p>
            <a:p>
              <a:pPr algn="l"/>
              <a:endPara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  <a:p>
              <a:pPr algn="l"/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-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Other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restaurants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(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good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rating)</a:t>
              </a:r>
            </a:p>
            <a:p>
              <a:pPr algn="l"/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-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low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occupancy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index /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time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period =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city</a:t>
              </a:r>
              <a:r>
                <a:rPr lang="pl-PL" sz="2000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pl-PL" sz="2000" dirty="0" err="1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</a:rPr>
                <a:t>deserts</a:t>
              </a:r>
              <a:endParaRPr lang="pl-PL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Elipsa 8"/>
            <p:cNvSpPr/>
            <p:nvPr/>
          </p:nvSpPr>
          <p:spPr>
            <a:xfrm>
              <a:off x="967755" y="3068960"/>
              <a:ext cx="2520280" cy="2592288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40672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-26637"/>
            <a:ext cx="9144000" cy="708729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76663" y="692696"/>
            <a:ext cx="6400800" cy="1752600"/>
          </a:xfrm>
        </p:spPr>
        <p:txBody>
          <a:bodyPr/>
          <a:lstStyle/>
          <a:p>
            <a:pPr algn="l"/>
            <a:r>
              <a:rPr lang="pl-PL" dirty="0" err="1">
                <a:solidFill>
                  <a:schemeClr val="tx2">
                    <a:lumMod val="50000"/>
                  </a:schemeClr>
                </a:solidFill>
              </a:rPr>
              <a:t>Functionality</a:t>
            </a:r>
            <a:endParaRPr lang="pl-PL" dirty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endParaRPr lang="pl-P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"/>
            <a:ext cx="967755" cy="37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>
            <a:off x="967755" y="224518"/>
            <a:ext cx="7996733" cy="0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Obraz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04864"/>
            <a:ext cx="6207158" cy="44598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84784"/>
            <a:ext cx="6669187" cy="39764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428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-26637"/>
            <a:ext cx="9144000" cy="708729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76663" y="692696"/>
            <a:ext cx="6400800" cy="1752600"/>
          </a:xfrm>
        </p:spPr>
        <p:txBody>
          <a:bodyPr/>
          <a:lstStyle/>
          <a:p>
            <a:pPr algn="l"/>
            <a:r>
              <a:rPr lang="pl-PL" dirty="0" err="1">
                <a:solidFill>
                  <a:schemeClr val="tx2">
                    <a:lumMod val="50000"/>
                  </a:schemeClr>
                </a:solidFill>
              </a:rPr>
              <a:t>Functionality</a:t>
            </a:r>
            <a:endParaRPr lang="pl-PL" dirty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endParaRPr lang="pl-P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"/>
            <a:ext cx="967755" cy="37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>
            <a:off x="967755" y="224518"/>
            <a:ext cx="7996733" cy="0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Obraz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3" y="2204864"/>
            <a:ext cx="5848155" cy="44598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46" y="1340768"/>
            <a:ext cx="6485952" cy="45429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510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-26637"/>
            <a:ext cx="9144000" cy="708729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76663" y="692696"/>
            <a:ext cx="6400800" cy="1752600"/>
          </a:xfrm>
        </p:spPr>
        <p:txBody>
          <a:bodyPr/>
          <a:lstStyle/>
          <a:p>
            <a:pPr algn="l"/>
            <a:r>
              <a:rPr lang="pl-PL" dirty="0" err="1">
                <a:solidFill>
                  <a:schemeClr val="tx2">
                    <a:lumMod val="50000"/>
                  </a:schemeClr>
                </a:solidFill>
              </a:rPr>
              <a:t>Categories</a:t>
            </a:r>
            <a:r>
              <a:rPr lang="pl-PL" dirty="0">
                <a:solidFill>
                  <a:schemeClr val="tx2">
                    <a:lumMod val="50000"/>
                  </a:schemeClr>
                </a:solidFill>
              </a:rPr>
              <a:t> / </a:t>
            </a:r>
            <a:r>
              <a:rPr lang="pl-PL" dirty="0" err="1">
                <a:solidFill>
                  <a:schemeClr val="tx2">
                    <a:lumMod val="50000"/>
                  </a:schemeClr>
                </a:solidFill>
              </a:rPr>
              <a:t>scoring</a:t>
            </a:r>
            <a:r>
              <a:rPr lang="pl-PL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algn="l"/>
            <a:endParaRPr lang="pl-P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"/>
            <a:ext cx="967755" cy="37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>
            <a:off x="967755" y="224518"/>
            <a:ext cx="7996733" cy="0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605869" cy="60586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73" y="2075250"/>
            <a:ext cx="645186" cy="645186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88" y="3129766"/>
            <a:ext cx="598465" cy="59846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79" y="4241698"/>
            <a:ext cx="595904" cy="595904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119332"/>
            <a:ext cx="608899" cy="608899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213369"/>
            <a:ext cx="692696" cy="692696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80" y="4241698"/>
            <a:ext cx="574200" cy="574200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73" y="5292419"/>
            <a:ext cx="534596" cy="534596"/>
          </a:xfrm>
          <a:prstGeom prst="rect">
            <a:avLst/>
          </a:prstGeom>
        </p:spPr>
      </p:pic>
      <p:sp>
        <p:nvSpPr>
          <p:cNvPr id="18" name="Elipsa 17"/>
          <p:cNvSpPr/>
          <p:nvPr/>
        </p:nvSpPr>
        <p:spPr>
          <a:xfrm>
            <a:off x="3635896" y="1340768"/>
            <a:ext cx="5184576" cy="504056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0" name="Łącznik prostoliniowy 19"/>
          <p:cNvCxnSpPr>
            <a:stCxn id="6" idx="3"/>
          </p:cNvCxnSpPr>
          <p:nvPr/>
        </p:nvCxnSpPr>
        <p:spPr>
          <a:xfrm>
            <a:off x="3020659" y="2397843"/>
            <a:ext cx="1695357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łamany 21"/>
          <p:cNvCxnSpPr>
            <a:stCxn id="2" idx="0"/>
          </p:cNvCxnSpPr>
          <p:nvPr/>
        </p:nvCxnSpPr>
        <p:spPr>
          <a:xfrm rot="5400000" flipH="1" flipV="1">
            <a:off x="2995275" y="52074"/>
            <a:ext cx="216026" cy="3945539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łamany 23"/>
          <p:cNvCxnSpPr>
            <a:stCxn id="7" idx="0"/>
          </p:cNvCxnSpPr>
          <p:nvPr/>
        </p:nvCxnSpPr>
        <p:spPr>
          <a:xfrm rot="5400000" flipH="1" flipV="1">
            <a:off x="2557675" y="1475482"/>
            <a:ext cx="230830" cy="3077739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oliniowy 29"/>
          <p:cNvCxnSpPr>
            <a:stCxn id="11" idx="3"/>
          </p:cNvCxnSpPr>
          <p:nvPr/>
        </p:nvCxnSpPr>
        <p:spPr>
          <a:xfrm flipV="1">
            <a:off x="3020659" y="3423781"/>
            <a:ext cx="847678" cy="1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oliniowy 33"/>
          <p:cNvCxnSpPr/>
          <p:nvPr/>
        </p:nvCxnSpPr>
        <p:spPr>
          <a:xfrm flipV="1">
            <a:off x="3124200" y="4512661"/>
            <a:ext cx="896537" cy="491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Łącznik prostoliniowy 35"/>
          <p:cNvCxnSpPr/>
          <p:nvPr/>
        </p:nvCxnSpPr>
        <p:spPr>
          <a:xfrm flipV="1">
            <a:off x="3103288" y="5559717"/>
            <a:ext cx="1468712" cy="491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Łącznik łamany 37"/>
          <p:cNvCxnSpPr>
            <a:stCxn id="14" idx="2"/>
          </p:cNvCxnSpPr>
          <p:nvPr/>
        </p:nvCxnSpPr>
        <p:spPr>
          <a:xfrm rot="16200000" flipH="1">
            <a:off x="2572270" y="3407008"/>
            <a:ext cx="245691" cy="3063470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łamany 39"/>
          <p:cNvCxnSpPr>
            <a:stCxn id="12" idx="2"/>
          </p:cNvCxnSpPr>
          <p:nvPr/>
        </p:nvCxnSpPr>
        <p:spPr>
          <a:xfrm rot="16200000" flipH="1">
            <a:off x="3227351" y="3852646"/>
            <a:ext cx="83320" cy="4190158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le tekstowe 4"/>
          <p:cNvSpPr txBox="1"/>
          <p:nvPr/>
        </p:nvSpPr>
        <p:spPr>
          <a:xfrm>
            <a:off x="5292080" y="170080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latin typeface="Century Gothic" panose="020B0502020202020204" pitchFamily="34" charset="0"/>
              </a:rPr>
              <a:t>+++</a:t>
            </a:r>
          </a:p>
        </p:txBody>
      </p:sp>
      <p:sp>
        <p:nvSpPr>
          <p:cNvPr id="25" name="pole tekstowe 24"/>
          <p:cNvSpPr txBox="1"/>
          <p:nvPr/>
        </p:nvSpPr>
        <p:spPr>
          <a:xfrm>
            <a:off x="4175956" y="4252827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latin typeface="Century Gothic" panose="020B0502020202020204" pitchFamily="34" charset="0"/>
              </a:rPr>
              <a:t>---</a:t>
            </a:r>
          </a:p>
        </p:txBody>
      </p:sp>
      <p:sp>
        <p:nvSpPr>
          <p:cNvPr id="26" name="pole tekstowe 25"/>
          <p:cNvSpPr txBox="1"/>
          <p:nvPr/>
        </p:nvSpPr>
        <p:spPr>
          <a:xfrm>
            <a:off x="5482242" y="5667970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latin typeface="Century Gothic" panose="020B0502020202020204" pitchFamily="34" charset="0"/>
              </a:rPr>
              <a:t>-</a:t>
            </a:r>
          </a:p>
        </p:txBody>
      </p:sp>
      <p:sp>
        <p:nvSpPr>
          <p:cNvPr id="27" name="pole tekstowe 26"/>
          <p:cNvSpPr txBox="1"/>
          <p:nvPr/>
        </p:nvSpPr>
        <p:spPr>
          <a:xfrm>
            <a:off x="3995938" y="3143456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latin typeface="Century Gothic" panose="020B0502020202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8728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-26637"/>
            <a:ext cx="9144000" cy="708729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76663" y="692696"/>
            <a:ext cx="6400800" cy="1752600"/>
          </a:xfrm>
        </p:spPr>
        <p:txBody>
          <a:bodyPr/>
          <a:lstStyle/>
          <a:p>
            <a:pPr algn="l"/>
            <a:r>
              <a:rPr lang="pl-PL" dirty="0">
                <a:solidFill>
                  <a:schemeClr val="tx2">
                    <a:lumMod val="50000"/>
                  </a:schemeClr>
                </a:solidFill>
              </a:rPr>
              <a:t>Case </a:t>
            </a:r>
            <a:r>
              <a:rPr lang="pl-PL" dirty="0" err="1">
                <a:solidFill>
                  <a:schemeClr val="tx2">
                    <a:lumMod val="50000"/>
                  </a:schemeClr>
                </a:solidFill>
              </a:rPr>
              <a:t>study</a:t>
            </a:r>
            <a:r>
              <a:rPr lang="pl-PL" dirty="0">
                <a:solidFill>
                  <a:schemeClr val="tx2">
                    <a:lumMod val="50000"/>
                  </a:schemeClr>
                </a:solidFill>
              </a:rPr>
              <a:t> – Stawki </a:t>
            </a:r>
          </a:p>
          <a:p>
            <a:pPr algn="l"/>
            <a:endParaRPr lang="pl-P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19"/>
            <a:ext cx="967755" cy="37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Łącznik prostoliniowy 7"/>
          <p:cNvCxnSpPr/>
          <p:nvPr/>
        </p:nvCxnSpPr>
        <p:spPr>
          <a:xfrm>
            <a:off x="967755" y="224518"/>
            <a:ext cx="7996733" cy="0"/>
          </a:xfrm>
          <a:prstGeom prst="line">
            <a:avLst/>
          </a:prstGeom>
          <a:ln w="22225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14" y="1830153"/>
            <a:ext cx="8670772" cy="382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59523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Pokaz na ekranie (4:3)</PresentationFormat>
  <Paragraphs>48</Paragraphs>
  <Slides>11</Slides>
  <Notes>9</Notes>
  <HiddenSlides>0</HiddenSlides>
  <MMClips>1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2" baseType="lpstr">
      <vt:lpstr>Motyw pakietu Office</vt:lpstr>
      <vt:lpstr>WheRe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WheRe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</dc:title>
  <dc:creator>Karol</dc:creator>
  <cp:lastModifiedBy>Bartosz Sękiewicz</cp:lastModifiedBy>
  <cp:revision>17</cp:revision>
  <dcterms:created xsi:type="dcterms:W3CDTF">2019-09-26T11:03:18Z</dcterms:created>
  <dcterms:modified xsi:type="dcterms:W3CDTF">2019-09-27T17:24:07Z</dcterms:modified>
</cp:coreProperties>
</file>